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9"/>
  </p:notesMasterIdLst>
  <p:sldIdLst>
    <p:sldId id="300" r:id="rId2"/>
    <p:sldId id="257" r:id="rId3"/>
    <p:sldId id="275" r:id="rId4"/>
    <p:sldId id="259" r:id="rId5"/>
    <p:sldId id="261" r:id="rId6"/>
    <p:sldId id="260" r:id="rId7"/>
    <p:sldId id="262" r:id="rId8"/>
    <p:sldId id="263" r:id="rId9"/>
    <p:sldId id="277" r:id="rId10"/>
    <p:sldId id="265" r:id="rId11"/>
    <p:sldId id="266" r:id="rId12"/>
    <p:sldId id="264" r:id="rId13"/>
    <p:sldId id="297" r:id="rId14"/>
    <p:sldId id="278" r:id="rId15"/>
    <p:sldId id="280" r:id="rId16"/>
    <p:sldId id="281" r:id="rId17"/>
    <p:sldId id="282" r:id="rId18"/>
    <p:sldId id="283" r:id="rId19"/>
    <p:sldId id="267" r:id="rId20"/>
    <p:sldId id="284" r:id="rId21"/>
    <p:sldId id="285" r:id="rId22"/>
    <p:sldId id="286" r:id="rId23"/>
    <p:sldId id="321" r:id="rId24"/>
    <p:sldId id="322" r:id="rId25"/>
    <p:sldId id="317" r:id="rId26"/>
    <p:sldId id="323" r:id="rId27"/>
    <p:sldId id="32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9CD2E"/>
    <a:srgbClr val="E2F922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5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AEA69-95AF-3646-8C69-22D5DBA65954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996C3-3C88-0E4D-985C-40501768F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776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the shoreline</a:t>
            </a:r>
            <a:r>
              <a:rPr lang="en-US" baseline="0" dirty="0" smtClean="0"/>
              <a:t> and barrier islands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1C1B-6A2E-49D0-AFF8-26E56F0723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090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the shoreline</a:t>
            </a:r>
            <a:r>
              <a:rPr lang="en-US" baseline="0" dirty="0" smtClean="0"/>
              <a:t> and barrier islands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1C1B-6A2E-49D0-AFF8-26E56F0723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090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Beach nourishment: very expensive, because large volumes</a:t>
            </a:r>
            <a:r>
              <a:rPr lang="en-US" baseline="0" dirty="0" smtClean="0"/>
              <a:t> of sand must be brought to the shoreline from offshore areas. Detrimental to local marine life (Waikiki Beach, HI: sand brought in was of a softer, muddier consistency and added a lot of cloudiness to the water, resulting in the death of many coral reefs). 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Before &amp; after picture of beach nourishment (Miami, FL – maybe??)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31C1B-6A2E-49D0-AFF8-26E56F0723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20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2B88CC-2C6C-C542-ADF3-40A57AF453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B77F214-E7FC-874D-BF06-B42ED0B8B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scoveryeducation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Applying unit 3 to the earth as a whole</a:t>
            </a:r>
          </a:p>
          <a:p>
            <a:pPr algn="ctr">
              <a:buNone/>
            </a:pPr>
            <a:r>
              <a:rPr lang="en-US" sz="3400" dirty="0" smtClean="0"/>
              <a:t>How does </a:t>
            </a:r>
            <a:r>
              <a:rPr lang="en-US" sz="3400" u="sng" dirty="0" smtClean="0"/>
              <a:t>erosion</a:t>
            </a:r>
            <a:r>
              <a:rPr lang="en-US" sz="3400" dirty="0" smtClean="0"/>
              <a:t> affect the </a:t>
            </a:r>
          </a:p>
          <a:p>
            <a:pPr algn="ctr">
              <a:buNone/>
            </a:pPr>
            <a:r>
              <a:rPr lang="en-US" sz="3400" dirty="0" smtClean="0"/>
              <a:t>Earth’s landscape &amp; lithosphere?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Stay seated, heads up, eyes up</a:t>
            </a:r>
          </a:p>
          <a:p>
            <a:r>
              <a:rPr lang="en-US" dirty="0" smtClean="0"/>
              <a:t>Silently Listening</a:t>
            </a:r>
          </a:p>
          <a:p>
            <a:r>
              <a:rPr lang="en-US" dirty="0" smtClean="0"/>
              <a:t>No bathroom passes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680"/>
            <a:ext cx="8229600" cy="1066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How does erosion relate to sea level rising?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035"/>
            <a:ext cx="8229600" cy="179832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Short-term </a:t>
            </a:r>
            <a:r>
              <a:rPr lang="en-US" dirty="0" smtClean="0"/>
              <a:t>causes of sea-level changes include:</a:t>
            </a:r>
          </a:p>
          <a:p>
            <a:pPr lvl="1"/>
            <a:r>
              <a:rPr lang="en-US" b="1" dirty="0" smtClean="0"/>
              <a:t>Waves</a:t>
            </a:r>
          </a:p>
          <a:p>
            <a:pPr lvl="1"/>
            <a:r>
              <a:rPr lang="en-US" b="1" dirty="0" smtClean="0"/>
              <a:t>Tides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pecific </a:t>
            </a:r>
            <a:r>
              <a:rPr lang="en-US" b="1" dirty="0"/>
              <a:t>flood events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12976" y="2386013"/>
            <a:ext cx="3188124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96888" y="3886200"/>
            <a:ext cx="44471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69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500" dirty="0" smtClean="0">
                <a:solidFill>
                  <a:srgbClr val="04617B"/>
                </a:solidFill>
              </a:rPr>
              <a:t>How does erosion relate to sea level rising?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51344"/>
          </a:xfrm>
        </p:spPr>
        <p:txBody>
          <a:bodyPr>
            <a:normAutofit/>
          </a:bodyPr>
          <a:lstStyle/>
          <a:p>
            <a:r>
              <a:rPr lang="en-US" u="sng" dirty="0" smtClean="0"/>
              <a:t>Long-term </a:t>
            </a:r>
            <a:r>
              <a:rPr lang="en-US" dirty="0" smtClean="0"/>
              <a:t>causes of sea-level changes include:</a:t>
            </a:r>
          </a:p>
          <a:p>
            <a:pPr lvl="1"/>
            <a:r>
              <a:rPr lang="en-US" b="1" dirty="0" smtClean="0"/>
              <a:t>Sedimentation</a:t>
            </a:r>
          </a:p>
          <a:p>
            <a:pPr lvl="1"/>
            <a:r>
              <a:rPr lang="en-US" b="1" dirty="0" smtClean="0"/>
              <a:t>Changes in glaciers and ice sheets</a:t>
            </a:r>
          </a:p>
          <a:p>
            <a:pPr lvl="1"/>
            <a:r>
              <a:rPr lang="en-US" b="1" dirty="0" smtClean="0"/>
              <a:t>Global warming</a:t>
            </a:r>
          </a:p>
          <a:p>
            <a:r>
              <a:rPr lang="en-US" sz="2000" dirty="0" smtClean="0"/>
              <a:t>We will be talking about these causes more in depth in global warming unit 7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53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Case Study: Holland Island – A Disappearing Act!</a:t>
            </a:r>
            <a:endParaRPr lang="en-US" sz="3200" dirty="0"/>
          </a:p>
        </p:txBody>
      </p:sp>
      <p:pic>
        <p:nvPicPr>
          <p:cNvPr id="4" name="Picture 4" descr="http://media3.washingtonpost.com/wp-dyn/content/graphic/2010/10/24/GR201010240345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599"/>
            <a:ext cx="7620000" cy="479913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98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Flip your paper: erosion on the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http://www.discoveryeducation.com/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Follow along with the video questions</a:t>
            </a:r>
          </a:p>
          <a:p>
            <a:r>
              <a:rPr lang="en-US" dirty="0" smtClean="0"/>
              <a:t>Stay in seat</a:t>
            </a:r>
          </a:p>
          <a:p>
            <a:r>
              <a:rPr lang="en-US" dirty="0" smtClean="0"/>
              <a:t>No talking</a:t>
            </a:r>
          </a:p>
          <a:p>
            <a:r>
              <a:rPr lang="en-US" dirty="0" smtClean="0"/>
              <a:t>This is to give you a comprehensive view of what  weathering, erosion &amp; deposition all do TOGETHER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Agents of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Waves create BARRIER ISLANDS</a:t>
            </a:r>
          </a:p>
          <a:p>
            <a:r>
              <a:rPr lang="en-US" dirty="0" smtClean="0"/>
              <a:t>Example: Outer Banks NC</a:t>
            </a:r>
            <a:endParaRPr lang="en-US" dirty="0"/>
          </a:p>
        </p:txBody>
      </p:sp>
      <p:pic>
        <p:nvPicPr>
          <p:cNvPr id="4" name="Picture 5" descr="outer-banks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3882" y="2326328"/>
            <a:ext cx="3780118" cy="424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Agents of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Running Water creates Rivers &amp; Canyons</a:t>
            </a:r>
          </a:p>
          <a:p>
            <a:r>
              <a:rPr lang="en-US" dirty="0" smtClean="0"/>
              <a:t>Example: Colorado River</a:t>
            </a:r>
          </a:p>
          <a:p>
            <a:pPr>
              <a:buNone/>
            </a:pPr>
            <a:r>
              <a:rPr lang="en-US" dirty="0" smtClean="0"/>
              <a:t>Created the Grand Canyon</a:t>
            </a:r>
            <a:endParaRPr lang="en-US" dirty="0"/>
          </a:p>
        </p:txBody>
      </p:sp>
      <p:pic>
        <p:nvPicPr>
          <p:cNvPr id="5" name="Picture 4" descr="grand 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45" y="3481294"/>
            <a:ext cx="5102955" cy="2867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Agents of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Glaciers create Lakes &amp; Valleys </a:t>
            </a:r>
          </a:p>
          <a:p>
            <a:r>
              <a:rPr lang="en-US" dirty="0" smtClean="0"/>
              <a:t>Example: Great Lakes</a:t>
            </a:r>
            <a:endParaRPr lang="en-US" dirty="0"/>
          </a:p>
        </p:txBody>
      </p:sp>
      <p:pic>
        <p:nvPicPr>
          <p:cNvPr id="6" name="Picture 5" descr="great l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95" y="2898587"/>
            <a:ext cx="6100905" cy="3614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Agents of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Wind creates Sand Dunes</a:t>
            </a:r>
          </a:p>
          <a:p>
            <a:r>
              <a:rPr lang="en-US" dirty="0" smtClean="0"/>
              <a:t>Example: Great Sand Dune </a:t>
            </a:r>
          </a:p>
          <a:p>
            <a:pPr>
              <a:buNone/>
            </a:pPr>
            <a:r>
              <a:rPr lang="en-US" dirty="0" smtClean="0"/>
              <a:t>National Reserve &amp; Park, CO</a:t>
            </a:r>
            <a:endParaRPr lang="en-US" dirty="0"/>
          </a:p>
        </p:txBody>
      </p:sp>
      <p:pic>
        <p:nvPicPr>
          <p:cNvPr id="5" name="Picture 4" descr="s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334" y="3185934"/>
            <a:ext cx="5375666" cy="344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Agents of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Gravity creates landslides &amp; water falls</a:t>
            </a:r>
          </a:p>
          <a:p>
            <a:r>
              <a:rPr lang="en-US" dirty="0" smtClean="0"/>
              <a:t>Example: Niagara falls</a:t>
            </a:r>
            <a:endParaRPr lang="en-US" dirty="0"/>
          </a:p>
        </p:txBody>
      </p:sp>
      <p:pic>
        <p:nvPicPr>
          <p:cNvPr id="6" name="Picture 5" descr="fa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939" y="2986111"/>
            <a:ext cx="5184147" cy="3558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must be done to protect our shorelines?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2212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Groins</a:t>
            </a:r>
            <a:r>
              <a:rPr lang="en-US" dirty="0" smtClean="0"/>
              <a:t>: barrier built at a right angle to the beach to trap sand that is moving parallel to the shore. </a:t>
            </a:r>
          </a:p>
          <a:p>
            <a:r>
              <a:rPr lang="en-US" b="1" u="sng" dirty="0" smtClean="0"/>
              <a:t>Beach nourishment</a:t>
            </a:r>
            <a:r>
              <a:rPr lang="en-US" dirty="0" smtClean="0"/>
              <a:t>: adding large quantities of sand to the beach system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2862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://upload.wikimedia.org/wikipedia/en/6/69/Beach_nourishment_slide3_pic1_(USGS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32186"/>
            <a:ext cx="2076450" cy="376204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69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457200" y="1369732"/>
            <a:ext cx="8458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Waves </a:t>
            </a:r>
            <a:r>
              <a:rPr lang="en-US" sz="3200" dirty="0">
                <a:solidFill>
                  <a:srgbClr val="000000"/>
                </a:solidFill>
              </a:rPr>
              <a:t>receive their </a:t>
            </a:r>
            <a:r>
              <a:rPr lang="en-US" sz="3200" u="sng" dirty="0">
                <a:solidFill>
                  <a:srgbClr val="000000"/>
                </a:solidFill>
              </a:rPr>
              <a:t>energy from winds </a:t>
            </a:r>
            <a:r>
              <a:rPr lang="en-US" sz="3200" dirty="0">
                <a:solidFill>
                  <a:srgbClr val="000000"/>
                </a:solidFill>
              </a:rPr>
              <a:t>that blow across the water surface.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	Size </a:t>
            </a:r>
            <a:r>
              <a:rPr lang="en-US" sz="3200" dirty="0">
                <a:solidFill>
                  <a:srgbClr val="000000"/>
                </a:solidFill>
              </a:rPr>
              <a:t>of a wave depends on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lvl="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how fast</a:t>
            </a:r>
          </a:p>
          <a:p>
            <a:pPr lvl="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how far</a:t>
            </a:r>
          </a:p>
          <a:p>
            <a:pPr lvl="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how </a:t>
            </a:r>
            <a:r>
              <a:rPr lang="en-US" sz="3200" dirty="0">
                <a:solidFill>
                  <a:srgbClr val="000000"/>
                </a:solidFill>
              </a:rPr>
              <a:t>long the wind </a:t>
            </a:r>
            <a:r>
              <a:rPr lang="en-US" sz="3200" dirty="0" smtClean="0">
                <a:solidFill>
                  <a:srgbClr val="000000"/>
                </a:solidFill>
              </a:rPr>
              <a:t>blows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01017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How are tides a form of erosion?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Wheat Residue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 use it to prevent wind damage to soil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collect run off in urban areas</a:t>
            </a:r>
            <a:endParaRPr lang="en-US" dirty="0"/>
          </a:p>
        </p:txBody>
      </p:sp>
      <p:pic>
        <p:nvPicPr>
          <p:cNvPr id="4" name="Picture 3" descr="retention p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929" y="3122706"/>
            <a:ext cx="4608371" cy="345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Silt Fence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Used in construction sites to prevent movement &amp; deposition of sediments</a:t>
            </a:r>
            <a:endParaRPr lang="en-US" dirty="0"/>
          </a:p>
        </p:txBody>
      </p:sp>
      <p:pic>
        <p:nvPicPr>
          <p:cNvPr id="5" name="Picture 4" descr="silt f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3005791"/>
            <a:ext cx="5442010" cy="3852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3 at 8.14.5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222"/>
            <a:ext cx="9144000" cy="193512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3 at 8.28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469"/>
            <a:ext cx="9144000" cy="18438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3 at 8.32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263"/>
            <a:ext cx="9144000" cy="20005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3 at 8.34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310"/>
            <a:ext cx="9144000" cy="205768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3 at 8.36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478"/>
            <a:ext cx="9144000" cy="18838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muguthunder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888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Features of the shoreline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172212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dirty="0" smtClean="0"/>
              <a:t>shoreline</a:t>
            </a:r>
            <a:r>
              <a:rPr lang="en-US" dirty="0" smtClean="0"/>
              <a:t> is the point at which a body of water meets the land. </a:t>
            </a:r>
          </a:p>
        </p:txBody>
      </p:sp>
      <p:pic>
        <p:nvPicPr>
          <p:cNvPr id="11268" name="Picture 4" descr="http://wrestling.lohudblogs.com/files/2010/01/AegeanSeaEphesusShoreline2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87683" y="2771446"/>
            <a:ext cx="6116025" cy="408655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32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waves do to a shoreline?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Waves- their powerful force is constantly </a:t>
            </a:r>
            <a:r>
              <a:rPr lang="en-US" u="sng" dirty="0" smtClean="0">
                <a:solidFill>
                  <a:srgbClr val="000000"/>
                </a:solidFill>
              </a:rPr>
              <a:t>eroding and shaping shorelines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76" y="360383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waves do to a shoreline?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699"/>
            <a:ext cx="8229600" cy="432511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Deposition by a longshore current creates sand bars or barrier islands like the Outer Banks.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5" descr="image - longshore tran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622" y="2190362"/>
            <a:ext cx="7523954" cy="466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Longshore Current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5" descr="image - longshore tran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Features of the shoreline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3999"/>
            <a:ext cx="4174945" cy="3384071"/>
          </a:xfrm>
        </p:spPr>
        <p:txBody>
          <a:bodyPr>
            <a:normAutofit/>
          </a:bodyPr>
          <a:lstStyle/>
          <a:p>
            <a:r>
              <a:rPr lang="en-US" b="1" dirty="0" smtClean="0"/>
              <a:t>Barrier Islands</a:t>
            </a:r>
            <a:r>
              <a:rPr lang="en-US" dirty="0" smtClean="0"/>
              <a:t> are narrow sandbars parallel to, but separated from, the coast.</a:t>
            </a:r>
            <a:endParaRPr lang="en-US" b="1" dirty="0"/>
          </a:p>
        </p:txBody>
      </p:sp>
      <p:pic>
        <p:nvPicPr>
          <p:cNvPr id="11270" name="Picture 6" descr="http://theportalpress.com/pix/Sheltering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66987" y="1210333"/>
            <a:ext cx="4077013" cy="500247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32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5" descr="outer-banks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25" y="0"/>
            <a:ext cx="6102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891</TotalTime>
  <Words>522</Words>
  <Application>Microsoft Macintosh PowerPoint</Application>
  <PresentationFormat>On-screen Show (4:3)</PresentationFormat>
  <Paragraphs>76</Paragraphs>
  <Slides>27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</vt:lpstr>
      <vt:lpstr>Guided Notes</vt:lpstr>
      <vt:lpstr>How are tides a form of erosion?</vt:lpstr>
      <vt:lpstr>Slide 3</vt:lpstr>
      <vt:lpstr>Features of the shoreline</vt:lpstr>
      <vt:lpstr>What do waves do to a shoreline?</vt:lpstr>
      <vt:lpstr>What do waves do to a shoreline? </vt:lpstr>
      <vt:lpstr>Longshore Current</vt:lpstr>
      <vt:lpstr>Features of the shoreline</vt:lpstr>
      <vt:lpstr>Slide 9</vt:lpstr>
      <vt:lpstr>How does erosion relate to sea level rising?</vt:lpstr>
      <vt:lpstr>How does erosion relate to sea level rising?</vt:lpstr>
      <vt:lpstr>Case Study: Holland Island – A Disappearing Act!</vt:lpstr>
      <vt:lpstr>Flip your paper: erosion on the move</vt:lpstr>
      <vt:lpstr>Agents of Erosion</vt:lpstr>
      <vt:lpstr>Agents of Erosion</vt:lpstr>
      <vt:lpstr>Agents of Erosion</vt:lpstr>
      <vt:lpstr>Agents of Erosion</vt:lpstr>
      <vt:lpstr>Agents of Erosion</vt:lpstr>
      <vt:lpstr>What must be done to protect our shorelines?</vt:lpstr>
      <vt:lpstr>Wheat Residue</vt:lpstr>
      <vt:lpstr>Retention Ponds</vt:lpstr>
      <vt:lpstr>Silt Fence</vt:lpstr>
      <vt:lpstr>Slide 23</vt:lpstr>
      <vt:lpstr>Slide 24</vt:lpstr>
      <vt:lpstr>Slide 25</vt:lpstr>
      <vt:lpstr>Slide 26</vt:lpstr>
      <vt:lpstr>Slide 27</vt:lpstr>
    </vt:vector>
  </TitlesOfParts>
  <Company>University of Rochester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Northrup</dc:creator>
  <cp:lastModifiedBy>Jessica Northrup</cp:lastModifiedBy>
  <cp:revision>22</cp:revision>
  <dcterms:created xsi:type="dcterms:W3CDTF">2014-09-24T11:38:45Z</dcterms:created>
  <dcterms:modified xsi:type="dcterms:W3CDTF">2014-09-24T11:40:25Z</dcterms:modified>
</cp:coreProperties>
</file>