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2"/>
  </p:notesMasterIdLst>
  <p:sldIdLst>
    <p:sldId id="290" r:id="rId2"/>
    <p:sldId id="335" r:id="rId3"/>
    <p:sldId id="309" r:id="rId4"/>
    <p:sldId id="310" r:id="rId5"/>
    <p:sldId id="311" r:id="rId6"/>
    <p:sldId id="312" r:id="rId7"/>
    <p:sldId id="315" r:id="rId8"/>
    <p:sldId id="316" r:id="rId9"/>
    <p:sldId id="317" r:id="rId10"/>
    <p:sldId id="31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9CD2E"/>
    <a:srgbClr val="E2F922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 horzBarState="maximized"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1056" y="-10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AEA69-95AF-3646-8C69-22D5DBA65954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996C3-3C88-0E4D-985C-40501768F1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20253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02B88CC-2C6C-C542-ADF3-40A57AF45361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B77F214-E7FC-874D-BF06-B42ED0B8B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88CC-2C6C-C542-ADF3-40A57AF45361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F214-E7FC-874D-BF06-B42ED0B8B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88CC-2C6C-C542-ADF3-40A57AF45361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F214-E7FC-874D-BF06-B42ED0B8B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88CC-2C6C-C542-ADF3-40A57AF45361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F214-E7FC-874D-BF06-B42ED0B8B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88CC-2C6C-C542-ADF3-40A57AF45361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F214-E7FC-874D-BF06-B42ED0B8B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88CC-2C6C-C542-ADF3-40A57AF45361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F214-E7FC-874D-BF06-B42ED0B8B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2B88CC-2C6C-C542-ADF3-40A57AF45361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77F214-E7FC-874D-BF06-B42ED0B8B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02B88CC-2C6C-C542-ADF3-40A57AF45361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B77F214-E7FC-874D-BF06-B42ED0B8B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88CC-2C6C-C542-ADF3-40A57AF45361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F214-E7FC-874D-BF06-B42ED0B8B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88CC-2C6C-C542-ADF3-40A57AF45361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F214-E7FC-874D-BF06-B42ED0B8B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88CC-2C6C-C542-ADF3-40A57AF45361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F214-E7FC-874D-BF06-B42ED0B8B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02B88CC-2C6C-C542-ADF3-40A57AF45361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B77F214-E7FC-874D-BF06-B42ED0B8B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Comprehension!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1" y="2708519"/>
            <a:ext cx="4721224" cy="3886200"/>
          </a:xfrm>
        </p:spPr>
        <p:txBody>
          <a:bodyPr/>
          <a:lstStyle/>
          <a:p>
            <a:r>
              <a:rPr lang="en-US" sz="2400" dirty="0" smtClean="0"/>
              <a:t>SWBAT use Rock Cycle model to answer analytical questions</a:t>
            </a:r>
            <a:endParaRPr lang="en-US" dirty="0" smtClean="0"/>
          </a:p>
          <a:p>
            <a:endParaRPr lang="en-US" dirty="0" smtClean="0"/>
          </a:p>
          <a:p>
            <a:r>
              <a:rPr lang="en-US" sz="2500" dirty="0" smtClean="0"/>
              <a:t>Homework:</a:t>
            </a:r>
          </a:p>
          <a:p>
            <a:pPr lvl="1"/>
            <a:r>
              <a:rPr lang="en-US" sz="2500" dirty="0" smtClean="0"/>
              <a:t>Rock Cycle Model</a:t>
            </a:r>
          </a:p>
          <a:p>
            <a:pPr lvl="2"/>
            <a:r>
              <a:rPr lang="en-US" sz="2300" dirty="0" smtClean="0"/>
              <a:t>Due: Wednesday – 9/24</a:t>
            </a:r>
          </a:p>
          <a:p>
            <a:pPr lvl="1"/>
            <a:r>
              <a:rPr lang="en-US" sz="2500" dirty="0" smtClean="0"/>
              <a:t>Rock Cycle Questions</a:t>
            </a:r>
          </a:p>
          <a:p>
            <a:pPr lvl="2"/>
            <a:r>
              <a:rPr lang="en-US" sz="2300" dirty="0" smtClean="0"/>
              <a:t>Due: Thursday– 9/25</a:t>
            </a:r>
          </a:p>
          <a:p>
            <a:pPr lvl="2"/>
            <a:endParaRPr lang="en-US" sz="2300" dirty="0" smtClean="0"/>
          </a:p>
          <a:p>
            <a:pPr lvl="2"/>
            <a:endParaRPr lang="en-US" sz="23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425696" cy="3886200"/>
          </a:xfrm>
        </p:spPr>
        <p:txBody>
          <a:bodyPr/>
          <a:lstStyle/>
          <a:p>
            <a:pPr marL="566928" indent="-457200">
              <a:buFont typeface="+mj-lt"/>
              <a:buAutoNum type="arabicPeriod"/>
            </a:pPr>
            <a:r>
              <a:rPr lang="en-US" dirty="0" smtClean="0"/>
              <a:t>Warm Up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/>
              <a:t>Objective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/>
              <a:t>Project Expectations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/>
              <a:t>Independent Work Time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/>
              <a:t>Review Yesterday’s exit ticket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/>
              <a:t>Exit Quiz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dedicated to defining </a:t>
            </a:r>
            <a:r>
              <a:rPr lang="en-US" u="sng" dirty="0" smtClean="0"/>
              <a:t>weathering</a:t>
            </a:r>
            <a:r>
              <a:rPr lang="en-US" dirty="0" smtClean="0"/>
              <a:t> (10)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5112"/>
          </a:xfrm>
        </p:spPr>
        <p:txBody>
          <a:bodyPr/>
          <a:lstStyle/>
          <a:p>
            <a:r>
              <a:rPr lang="en-US" sz="4000" dirty="0" smtClean="0"/>
              <a:t>How</a:t>
            </a:r>
            <a:r>
              <a:rPr lang="en-US" dirty="0" smtClean="0"/>
              <a:t> weathering happens via: </a:t>
            </a:r>
          </a:p>
          <a:p>
            <a:pPr lvl="1"/>
            <a:r>
              <a:rPr lang="en-US" sz="2800" dirty="0" smtClean="0"/>
              <a:t>Mechanical &amp; Examples (10)</a:t>
            </a:r>
          </a:p>
          <a:p>
            <a:pPr lvl="2"/>
            <a:r>
              <a:rPr lang="en-US" dirty="0" smtClean="0"/>
              <a:t>Biological Activity </a:t>
            </a:r>
          </a:p>
          <a:p>
            <a:pPr lvl="2"/>
            <a:r>
              <a:rPr lang="en-US" dirty="0" smtClean="0"/>
              <a:t>Frost Wedging</a:t>
            </a:r>
          </a:p>
          <a:p>
            <a:pPr lvl="2"/>
            <a:r>
              <a:rPr lang="en-US" dirty="0" smtClean="0"/>
              <a:t>Unloading</a:t>
            </a:r>
          </a:p>
          <a:p>
            <a:pPr lvl="1"/>
            <a:r>
              <a:rPr lang="en-US" sz="2800" dirty="0" smtClean="0"/>
              <a:t>Chemical &amp; Examples (10)</a:t>
            </a:r>
          </a:p>
          <a:p>
            <a:pPr lvl="2"/>
            <a:r>
              <a:rPr lang="en-US" dirty="0" smtClean="0"/>
              <a:t>Water</a:t>
            </a:r>
          </a:p>
          <a:p>
            <a:pPr lvl="2"/>
            <a:r>
              <a:rPr lang="en-US" dirty="0" smtClean="0"/>
              <a:t>Oxidation</a:t>
            </a:r>
          </a:p>
          <a:p>
            <a:pPr lvl="2"/>
            <a:r>
              <a:rPr lang="en-US" dirty="0" smtClean="0"/>
              <a:t>Acid Rain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1123950"/>
            <a:ext cx="9144000" cy="1274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Apple Casual" pitchFamily="-65" charset="0"/>
                <a:ea typeface="ＭＳ Ｐゴシック" pitchFamily="-65" charset="-128"/>
                <a:cs typeface="ＭＳ Ｐゴシック" pitchFamily="-65" charset="-128"/>
              </a:rPr>
              <a:t>How does erosion differ from weathering?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65113" y="2595563"/>
            <a:ext cx="8459787" cy="3670300"/>
          </a:xfrm>
        </p:spPr>
        <p:txBody>
          <a:bodyPr/>
          <a:lstStyle/>
          <a:p>
            <a:pPr eaLnBrk="1" hangingPunct="1"/>
            <a:r>
              <a:rPr lang="en-US" sz="3800">
                <a:ea typeface="ＭＳ Ｐゴシック" pitchFamily="-65" charset="-128"/>
                <a:cs typeface="ＭＳ Ｐゴシック" pitchFamily="-65" charset="-128"/>
              </a:rPr>
              <a:t>Weathering </a:t>
            </a:r>
            <a:r>
              <a:rPr lang="en-US" sz="3800" u="sng">
                <a:ea typeface="ＭＳ Ｐゴシック" pitchFamily="-65" charset="-128"/>
                <a:cs typeface="ＭＳ Ｐゴシック" pitchFamily="-65" charset="-128"/>
              </a:rPr>
              <a:t>BREAKS DOWN </a:t>
            </a:r>
            <a:r>
              <a:rPr lang="en-US" sz="3800">
                <a:ea typeface="ＭＳ Ｐゴシック" pitchFamily="-65" charset="-128"/>
                <a:cs typeface="ＭＳ Ｐゴシック" pitchFamily="-65" charset="-128"/>
              </a:rPr>
              <a:t>the Earth’s material into </a:t>
            </a:r>
            <a:r>
              <a:rPr lang="en-US" sz="3800" u="sng">
                <a:ea typeface="ＭＳ Ｐゴシック" pitchFamily="-65" charset="-128"/>
                <a:cs typeface="ＭＳ Ｐゴシック" pitchFamily="-65" charset="-128"/>
              </a:rPr>
              <a:t>sediments</a:t>
            </a:r>
            <a:r>
              <a:rPr lang="en-US" sz="3800">
                <a:ea typeface="ＭＳ Ｐゴシック" pitchFamily="-65" charset="-128"/>
                <a:cs typeface="ＭＳ Ｐゴシック" pitchFamily="-65" charset="-128"/>
              </a:rPr>
              <a:t>.</a:t>
            </a:r>
          </a:p>
          <a:p>
            <a:pPr eaLnBrk="1" hangingPunct="1"/>
            <a:r>
              <a:rPr lang="en-US" sz="3800">
                <a:ea typeface="ＭＳ Ｐゴシック" pitchFamily="-65" charset="-128"/>
                <a:cs typeface="ＭＳ Ｐゴシック" pitchFamily="-65" charset="-128"/>
              </a:rPr>
              <a:t>Where as,  erosion </a:t>
            </a:r>
            <a:r>
              <a:rPr lang="en-US" sz="3800" u="sng">
                <a:ea typeface="ＭＳ Ｐゴシック" pitchFamily="-65" charset="-128"/>
                <a:cs typeface="ＭＳ Ｐゴシック" pitchFamily="-65" charset="-128"/>
              </a:rPr>
              <a:t>TRANSPORTS</a:t>
            </a:r>
            <a:r>
              <a:rPr lang="en-US" sz="3800">
                <a:ea typeface="ＭＳ Ｐゴシック" pitchFamily="-65" charset="-128"/>
                <a:cs typeface="ＭＳ Ｐゴシック" pitchFamily="-65" charset="-128"/>
              </a:rPr>
              <a:t> the sediments to a new </a:t>
            </a:r>
            <a:r>
              <a:rPr lang="en-US" sz="3800" u="sng">
                <a:ea typeface="ＭＳ Ｐゴシック" pitchFamily="-65" charset="-128"/>
                <a:cs typeface="ＭＳ Ｐゴシック" pitchFamily="-65" charset="-128"/>
              </a:rPr>
              <a:t>location</a:t>
            </a:r>
            <a:r>
              <a:rPr lang="en-US" sz="3800">
                <a:ea typeface="ＭＳ Ｐゴシック" pitchFamily="-65" charset="-128"/>
                <a:cs typeface="ＭＳ Ｐゴシック" pitchFamily="-65" charset="-128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Learning into Your </a:t>
            </a:r>
            <a:r>
              <a:rPr lang="en-US" b="1" dirty="0" smtClean="0"/>
              <a:t>Own</a:t>
            </a:r>
            <a:r>
              <a:rPr lang="en-US" dirty="0" smtClean="0"/>
              <a:t> Hands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771" y="2249424"/>
            <a:ext cx="8500029" cy="4325112"/>
          </a:xfrm>
        </p:spPr>
        <p:txBody>
          <a:bodyPr/>
          <a:lstStyle/>
          <a:p>
            <a:r>
              <a:rPr lang="en-US" dirty="0" smtClean="0"/>
              <a:t>5 days of new material</a:t>
            </a:r>
          </a:p>
          <a:p>
            <a:r>
              <a:rPr lang="en-US" dirty="0" smtClean="0"/>
              <a:t>Time for you to become 100% confident in content</a:t>
            </a:r>
          </a:p>
          <a:p>
            <a:r>
              <a:rPr lang="en-US" dirty="0" smtClean="0"/>
              <a:t>Similar to Astronomy Book</a:t>
            </a:r>
          </a:p>
          <a:p>
            <a:pPr lvl="1"/>
            <a:r>
              <a:rPr lang="en-US" dirty="0" smtClean="0"/>
              <a:t>Create a model, book, diagram </a:t>
            </a:r>
          </a:p>
          <a:p>
            <a:pPr lvl="2"/>
            <a:r>
              <a:rPr lang="en-US" dirty="0" smtClean="0"/>
              <a:t>How all the vocabulary is connected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827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Different Images to represent Cycle</a:t>
            </a:r>
            <a:endParaRPr lang="en-US" dirty="0"/>
          </a:p>
        </p:txBody>
      </p:sp>
      <p:pic>
        <p:nvPicPr>
          <p:cNvPr id="4" name="Content Placeholder 3" descr="Screen shot 2014-03-04 at 10.55.58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1826" r="-21826"/>
          <a:stretch>
            <a:fillRect/>
          </a:stretch>
        </p:blipFill>
        <p:spPr>
          <a:xfrm>
            <a:off x="457200" y="1676627"/>
            <a:ext cx="8229600" cy="43251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03-04 at 10.57.00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4500" r="-34500"/>
          <a:stretch>
            <a:fillRect/>
          </a:stretch>
        </p:blipFill>
        <p:spPr>
          <a:xfrm>
            <a:off x="457200" y="1676627"/>
            <a:ext cx="8229600" cy="4325112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09827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Different Images to represent Cycle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Not only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5112"/>
          </a:xfrm>
        </p:spPr>
        <p:txBody>
          <a:bodyPr/>
          <a:lstStyle/>
          <a:p>
            <a:r>
              <a:rPr lang="en-US" dirty="0" smtClean="0"/>
              <a:t>But </a:t>
            </a:r>
            <a:r>
              <a:rPr lang="en-US" sz="4000" dirty="0" smtClean="0"/>
              <a:t>annotated </a:t>
            </a:r>
            <a:r>
              <a:rPr lang="en-US" dirty="0" smtClean="0"/>
              <a:t>images</a:t>
            </a:r>
          </a:p>
          <a:p>
            <a:r>
              <a:rPr lang="en-US" dirty="0" smtClean="0"/>
              <a:t>Each vocabulary word needs to be explained</a:t>
            </a:r>
          </a:p>
          <a:p>
            <a:pPr lvl="1"/>
            <a:r>
              <a:rPr lang="en-US" dirty="0" smtClean="0"/>
              <a:t>Make the definitions in your own words</a:t>
            </a:r>
          </a:p>
          <a:p>
            <a:r>
              <a:rPr lang="en-US" b="1" dirty="0" smtClean="0"/>
              <a:t>Thinking, NOT just copying</a:t>
            </a:r>
          </a:p>
          <a:p>
            <a:r>
              <a:rPr lang="en-US" dirty="0" smtClean="0"/>
              <a:t>If I were to allow you to use this on the exam, what would you want it to look like?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We have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5112"/>
          </a:xfrm>
        </p:spPr>
        <p:txBody>
          <a:bodyPr/>
          <a:lstStyle/>
          <a:p>
            <a:r>
              <a:rPr lang="en-US" dirty="0" smtClean="0"/>
              <a:t>Guided Notes</a:t>
            </a:r>
          </a:p>
          <a:p>
            <a:r>
              <a:rPr lang="en-US" dirty="0" smtClean="0"/>
              <a:t>Textbook</a:t>
            </a:r>
          </a:p>
          <a:p>
            <a:r>
              <a:rPr lang="en-US" dirty="0" smtClean="0"/>
              <a:t>Rocks</a:t>
            </a:r>
          </a:p>
          <a:p>
            <a:r>
              <a:rPr lang="en-US" dirty="0" err="1" smtClean="0"/>
              <a:t>PPTs</a:t>
            </a:r>
            <a:endParaRPr lang="en-US" dirty="0" smtClean="0"/>
          </a:p>
          <a:p>
            <a:r>
              <a:rPr lang="en-US" dirty="0" smtClean="0"/>
              <a:t>Vocabulary Sheets</a:t>
            </a:r>
          </a:p>
          <a:p>
            <a:r>
              <a:rPr lang="en-US" dirty="0" smtClean="0"/>
              <a:t>Internet (age of information)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18" y="609600"/>
            <a:ext cx="8462682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Dedicated to drawings of the </a:t>
            </a:r>
            <a:r>
              <a:rPr lang="en-US" u="sng" dirty="0" smtClean="0"/>
              <a:t>rock cycle</a:t>
            </a:r>
            <a:r>
              <a:rPr lang="en-US" dirty="0" smtClean="0"/>
              <a:t> (10)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Method of formation for each rock:</a:t>
            </a:r>
          </a:p>
          <a:p>
            <a:r>
              <a:rPr lang="en-US" dirty="0" smtClean="0"/>
              <a:t>Specific characteristics of each rock:</a:t>
            </a:r>
          </a:p>
          <a:p>
            <a:pPr lvl="0"/>
            <a:r>
              <a:rPr lang="en-US" dirty="0" smtClean="0"/>
              <a:t>Metamorphic (10)</a:t>
            </a:r>
          </a:p>
          <a:p>
            <a:pPr lvl="1"/>
            <a:r>
              <a:rPr lang="en-US" sz="2800" dirty="0" smtClean="0"/>
              <a:t>Foliation</a:t>
            </a:r>
          </a:p>
          <a:p>
            <a:pPr lvl="0"/>
            <a:r>
              <a:rPr lang="en-US" dirty="0" smtClean="0"/>
              <a:t>Igneous (10)</a:t>
            </a:r>
          </a:p>
          <a:p>
            <a:pPr lvl="1"/>
            <a:r>
              <a:rPr lang="en-US" sz="2800" dirty="0" smtClean="0"/>
              <a:t>Extrusive</a:t>
            </a:r>
          </a:p>
          <a:p>
            <a:pPr lvl="1"/>
            <a:r>
              <a:rPr lang="en-US" sz="2800" dirty="0" smtClean="0"/>
              <a:t>Intrusive</a:t>
            </a:r>
          </a:p>
          <a:p>
            <a:pPr lvl="0"/>
            <a:r>
              <a:rPr lang="en-US" dirty="0" smtClean="0"/>
              <a:t>Sedimentary (10)</a:t>
            </a:r>
          </a:p>
          <a:p>
            <a:pPr lvl="1"/>
            <a:r>
              <a:rPr lang="en-US" sz="2800" dirty="0" smtClean="0"/>
              <a:t>Clastic</a:t>
            </a:r>
          </a:p>
          <a:p>
            <a:pPr lvl="1"/>
            <a:r>
              <a:rPr lang="en-US" sz="2800" dirty="0" smtClean="0"/>
              <a:t>Chemical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390590" y="3058633"/>
            <a:ext cx="67534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Use real life rocks as examples</a:t>
            </a:r>
          </a:p>
          <a:p>
            <a:r>
              <a:rPr lang="en-US" sz="3600" dirty="0" smtClean="0"/>
              <a:t>Sketch our sample rocks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Erosion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4235"/>
            <a:ext cx="8229600" cy="4325112"/>
          </a:xfrm>
        </p:spPr>
        <p:txBody>
          <a:bodyPr/>
          <a:lstStyle/>
          <a:p>
            <a:r>
              <a:rPr lang="en-US" sz="4000" dirty="0" smtClean="0"/>
              <a:t>How</a:t>
            </a:r>
            <a:r>
              <a:rPr lang="en-US" dirty="0" smtClean="0"/>
              <a:t> erosion happens via: </a:t>
            </a:r>
          </a:p>
          <a:p>
            <a:pPr lvl="1"/>
            <a:r>
              <a:rPr lang="en-US" sz="2800" dirty="0" smtClean="0"/>
              <a:t>Water (5)</a:t>
            </a:r>
          </a:p>
          <a:p>
            <a:pPr lvl="1"/>
            <a:r>
              <a:rPr lang="en-US" sz="2800" dirty="0" smtClean="0"/>
              <a:t>Wind (5)</a:t>
            </a:r>
          </a:p>
          <a:p>
            <a:pPr lvl="1"/>
            <a:r>
              <a:rPr lang="en-US" sz="2800" dirty="0" smtClean="0"/>
              <a:t>Glaciers (5)</a:t>
            </a:r>
          </a:p>
          <a:p>
            <a:pPr lvl="1"/>
            <a:r>
              <a:rPr lang="en-US" sz="2800" dirty="0" smtClean="0"/>
              <a:t>Gravity (5)</a:t>
            </a:r>
          </a:p>
          <a:p>
            <a:r>
              <a:rPr lang="en-US" sz="3000" dirty="0" smtClean="0"/>
              <a:t>Real life examples, climate, types of rocks it affects most,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1718</TotalTime>
  <Words>306</Words>
  <Application>Microsoft Macintosh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Comprehension!</vt:lpstr>
      <vt:lpstr>How does erosion differ from weathering?</vt:lpstr>
      <vt:lpstr>Take Learning into Your Own Hands</vt:lpstr>
      <vt:lpstr>Different Images to represent Cycle</vt:lpstr>
      <vt:lpstr>Different Images to represent Cycle</vt:lpstr>
      <vt:lpstr>Not only Images</vt:lpstr>
      <vt:lpstr>We have Resources</vt:lpstr>
      <vt:lpstr>Dedicated to drawings of the rock cycle (10) </vt:lpstr>
      <vt:lpstr>Erosion</vt:lpstr>
      <vt:lpstr>dedicated to defining weathering (10)</vt:lpstr>
    </vt:vector>
  </TitlesOfParts>
  <Company>University of Rochester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Jessica Northrup</dc:creator>
  <cp:lastModifiedBy>Jessica Northrup</cp:lastModifiedBy>
  <cp:revision>29</cp:revision>
  <dcterms:created xsi:type="dcterms:W3CDTF">2014-09-24T11:40:29Z</dcterms:created>
  <dcterms:modified xsi:type="dcterms:W3CDTF">2014-09-24T11:41:34Z</dcterms:modified>
</cp:coreProperties>
</file>